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3"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2" Type="http://schemas.openxmlformats.org/officeDocument/2006/relationships/slide" Target="slides/slide1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1.jpeg"/></Relationships>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8DBFA5AE-C83D-E560-3F5F-FA434D21F7FA}"/>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t="7843" r="8496" b="13725"/>
          <a:stretch>
            <a:fillRect/>
          </a:stretch>
        </p:blipFill>
        <p:spPr bwMode="auto">
          <a:xfrm>
            <a:off x="5981700" y="2590800"/>
            <a:ext cx="2913063"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245" name="Rectangle 5">
            <a:extLst>
              <a:ext uri="{FF2B5EF4-FFF2-40B4-BE49-F238E27FC236}">
                <a16:creationId xmlns:a16="http://schemas.microsoft.com/office/drawing/2014/main" id="{94EF5B34-2919-9904-36EB-4B1BE428DBA4}"/>
              </a:ext>
            </a:extLst>
          </p:cNvPr>
          <p:cNvSpPr>
            <a:spLocks noChangeArrowheads="1"/>
          </p:cNvSpPr>
          <p:nvPr/>
        </p:nvSpPr>
        <p:spPr bwMode="auto">
          <a:xfrm>
            <a:off x="5715000" y="19050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rPr>
              <a:t>Drop-box weir  for measuring flows</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endParaRPr>
          </a:p>
        </p:txBody>
      </p:sp>
      <p:sp>
        <p:nvSpPr>
          <p:cNvPr id="10246" name="Text Box 6">
            <a:extLst>
              <a:ext uri="{FF2B5EF4-FFF2-40B4-BE49-F238E27FC236}">
                <a16:creationId xmlns:a16="http://schemas.microsoft.com/office/drawing/2014/main" id="{B0143B8A-B327-7720-1C41-082DDDFA8724}"/>
              </a:ext>
            </a:extLst>
          </p:cNvPr>
          <p:cNvSpPr txBox="1">
            <a:spLocks noChangeArrowheads="1"/>
          </p:cNvSpPr>
          <p:nvPr/>
        </p:nvSpPr>
        <p:spPr bwMode="auto">
          <a:xfrm>
            <a:off x="1524000" y="152400"/>
            <a:ext cx="76200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3200" b="1" i="1" u="sng"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rPr>
              <a:t>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Development and adaptation of hydrological instruments: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 flumes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Coshocton wheels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Discrete samplers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loggers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Drop-box weir for accurate sediment-</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laden  flow measurement (e.g.,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urbanization, surface mines, etc.)</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Samplers for sampling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agricultural runoff</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Consulted worldwide on 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